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D19DF-2DFF-419D-A11D-FC3F2076F8BF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4F98E-B5C3-4476-BFA4-3DFB150ABE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567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4F98E-B5C3-4476-BFA4-3DFB150ABE9A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79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CD4C-F8EE-283B-A548-46E44F123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26C39-F37D-5F9F-C392-0FE7F34C9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3D272-9A4C-5ED1-ED1D-C3645D1E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E70F7-ADA7-7F5E-A0B5-CB82BEA2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3A65A-A93E-43F4-B1D8-B47365F2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60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5CAB6-F283-DAF0-68B4-82C4E696C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FDF48-11A4-1576-C5C4-44E068666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C309A-F28D-C626-3C0B-79A5FE597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ED296-A288-9396-F57D-3A1984A36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ED522-85B2-27CD-1A4E-3CCEACB4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84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BE26-CFCF-B007-9B58-2963CF04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C43CE-E7CC-0119-D924-353797B9C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E085B-E724-76EA-083D-6CBC20C55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7BEA5-C1A8-DC21-359A-0EFD920A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8C433-FFBD-911C-0F78-F3FA81424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0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CAA1-E479-DC57-CE48-D0031AB1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1BF1B-153E-F4C3-373F-83CBF1DD9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51544-53E0-85DE-7A7D-8451D1383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B3FD2-71E6-4D35-F406-E098DE0A8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7850D-B014-BA00-A6AA-2758EC48B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590BB-C247-4105-7C76-BFF274A3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161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56E1C-62AA-8031-7EBB-1774F46B8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CD3AA-EA70-FADB-F925-CA9E74120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20C0E-7677-4DBC-BD4B-190DEB42B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BAF5F-32CE-9FBF-B706-275CA6BD9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0BAE69-CC26-3D16-5FA1-45D90C04FD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69FE5-4453-0E94-FFD0-8A8212B3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30A3AC-3A3B-E6F4-3D8F-F0A5C126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25467-97F8-0C46-9F63-31C95728E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06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7AFF-4652-A05C-6ACF-3DD1348D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1E52D-FC2E-4401-36EC-BBFA44EDE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AC965-F6C8-6F60-851A-90821A92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2ED66-DE32-D203-163E-044F4ABD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67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0550F9-2119-B301-DF41-E0D0514B9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257B4-A309-1F1E-26AB-2A3063BA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D4461-C542-B952-CA6B-5256A5F12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146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2D89-A9BD-55FA-9CD2-0A2CBC52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EA0A-7E4E-F570-3629-AB7AB107E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4026A-1AE4-5773-3C34-0B9F54A35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FF8AF-249F-A233-4E66-996F63C1A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0F948-D411-056C-09DC-B2F805832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3BB66-E771-B368-4B0C-3CB54BE5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5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0BF7D-294D-DF1D-EC59-1BA2C993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7897CA-AE75-7C35-6C47-75E1BC22B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C9889-26EB-B2F7-BB41-2308E074B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834A8-0893-65C4-84D4-176DC9C14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39B8D-A828-3377-4481-B19306934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50696-F45C-13F5-F277-073EE45A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58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AA2A-DAC8-C584-9A28-A278AC14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FB9E3-E5A8-B437-A0C3-19D24AA67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57C0-44AF-DEC2-EF3A-3B64D6F4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1CC49-31A1-8B7D-9FF2-71E330B3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A74C9-4091-8D9B-E7C1-E37BC945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85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ACCED-AF84-BE64-B2B2-F8F635262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D61951-D849-7E0A-8508-ED1378013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BAC58-01EB-95F0-368E-E59DA416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455CE-489A-AB21-DEDD-040710B6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EE1D3-BCA0-BBFD-8A44-C229E3EB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44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A7F6BE-9961-FEDB-68CC-32A7D415A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CFF07-B088-F316-A977-0989417F0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66DEF-8658-86D2-2555-6655DAE94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36957-7FDC-48E6-B62E-95C5FAD44AD7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ADA3-4C6E-CCC7-7A7B-3B3643747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F580B-CBFA-1F73-787C-A645D4A91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2D4F2-DD2E-4901-B223-94CA78C3C2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9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(Autonomous)</a:t>
            </a:r>
            <a:br>
              <a:rPr lang="en-US" sz="3200" b="1" dirty="0"/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SUBJECT  : 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TOPIC       :</a:t>
            </a:r>
            <a:endParaRPr lang="en-US" sz="2000" dirty="0"/>
          </a:p>
          <a:p>
            <a:r>
              <a:rPr lang="en-US" sz="2000" dirty="0"/>
              <a:t>                           </a:t>
            </a:r>
          </a:p>
          <a:p>
            <a:r>
              <a:rPr lang="en-US" sz="2000" dirty="0"/>
              <a:t>                           </a:t>
            </a:r>
            <a:r>
              <a:rPr lang="en-US" sz="2000" b="1" dirty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/>
              <a:t>                     Mr. N P PATNAIK M</a:t>
            </a:r>
          </a:p>
          <a:p>
            <a:r>
              <a:rPr lang="en-US" sz="2000" dirty="0"/>
              <a:t>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F2C9F6-0A96-F165-F32B-19678D8F8D35}"/>
              </a:ext>
            </a:extLst>
          </p:cNvPr>
          <p:cNvSpPr txBox="1"/>
          <p:nvPr/>
        </p:nvSpPr>
        <p:spPr>
          <a:xfrm>
            <a:off x="1622321" y="424934"/>
            <a:ext cx="8406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3600" b="1" i="0" dirty="0">
                <a:solidFill>
                  <a:srgbClr val="273239"/>
                </a:solidFill>
                <a:effectLst/>
                <a:latin typeface="Source Sans 3"/>
              </a:rPr>
              <a:t>Software Development Life Cycle (SDLC)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10A74-57BD-0D2A-5FDE-74D2BAEBA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948" y="1495155"/>
            <a:ext cx="8514736" cy="479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16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EA6B-9148-1B1C-69BB-597CA53D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</a:br>
            <a:b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</a:br>
            <a: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Stages of the Software Development Life Cycle</a:t>
            </a:r>
            <a:b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</a:br>
            <a:br>
              <a:rPr lang="en-US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165C18-4E59-EBD1-22EF-A851985FB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090" y="1647474"/>
            <a:ext cx="9122705" cy="3978059"/>
          </a:xfrm>
        </p:spPr>
      </p:pic>
    </p:spTree>
    <p:extLst>
      <p:ext uri="{BB962C8B-B14F-4D97-AF65-F5344CB8AC3E}">
        <p14:creationId xmlns:p14="http://schemas.microsoft.com/office/powerpoint/2010/main" val="357581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FCE6C-462E-6B31-823F-956CC8359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</a:br>
            <a: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Stage-1: Planning and Requirement Analysis</a:t>
            </a:r>
            <a:b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7F2C20-C4AA-9BD9-7B20-A71D825FF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065" y="2119540"/>
            <a:ext cx="8977230" cy="3272598"/>
          </a:xfrm>
        </p:spPr>
      </p:pic>
    </p:spTree>
    <p:extLst>
      <p:ext uri="{BB962C8B-B14F-4D97-AF65-F5344CB8AC3E}">
        <p14:creationId xmlns:p14="http://schemas.microsoft.com/office/powerpoint/2010/main" val="108978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986499-B75B-19A3-CF71-58C848FE40DF}"/>
              </a:ext>
            </a:extLst>
          </p:cNvPr>
          <p:cNvSpPr txBox="1"/>
          <p:nvPr/>
        </p:nvSpPr>
        <p:spPr>
          <a:xfrm>
            <a:off x="1396181" y="513424"/>
            <a:ext cx="8396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1800"/>
              </a:spcBef>
              <a:spcAft>
                <a:spcPts val="1800"/>
              </a:spcAft>
            </a:pPr>
            <a:r>
              <a:rPr lang="en-IN" sz="3600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Stage-2: Defining Requirements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75405-BF92-B36D-4517-6A9937DCC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26" y="1435511"/>
            <a:ext cx="9055595" cy="357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9A199A-67DF-912E-CBE7-84859BAD7A5E}"/>
              </a:ext>
            </a:extLst>
          </p:cNvPr>
          <p:cNvSpPr txBox="1"/>
          <p:nvPr/>
        </p:nvSpPr>
        <p:spPr>
          <a:xfrm>
            <a:off x="521109" y="444598"/>
            <a:ext cx="8111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1800"/>
              </a:spcBef>
              <a:spcAft>
                <a:spcPts val="1800"/>
              </a:spcAft>
            </a:pPr>
            <a:r>
              <a:rPr lang="en-IN" sz="3600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Stage-3: Designing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402DD-896F-3F8E-151C-954B3D50D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68" y="1384660"/>
            <a:ext cx="8416137" cy="352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7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42C187-2633-C693-D9A3-6A828E280087}"/>
              </a:ext>
            </a:extLst>
          </p:cNvPr>
          <p:cNvSpPr txBox="1"/>
          <p:nvPr/>
        </p:nvSpPr>
        <p:spPr>
          <a:xfrm>
            <a:off x="1160205" y="424934"/>
            <a:ext cx="75905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1800"/>
              </a:spcBef>
              <a:spcAft>
                <a:spcPts val="1800"/>
              </a:spcAft>
            </a:pPr>
            <a:r>
              <a:rPr lang="en-IN" sz="4000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Stage-4: Developing Product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05F866-CAA7-8EFB-66F5-F24221F0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757" y="1904787"/>
            <a:ext cx="7592485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3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136A56-FE81-7B92-A166-D66D1A025F38}"/>
              </a:ext>
            </a:extLst>
          </p:cNvPr>
          <p:cNvSpPr txBox="1"/>
          <p:nvPr/>
        </p:nvSpPr>
        <p:spPr>
          <a:xfrm>
            <a:off x="717754" y="464262"/>
            <a:ext cx="81902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1800"/>
              </a:spcBef>
              <a:spcAft>
                <a:spcPts val="1800"/>
              </a:spcAft>
            </a:pPr>
            <a:r>
              <a:rPr lang="en-US" sz="3200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Stage-5: Product Testing and Integration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11783-F86F-1D01-91A5-AA00F062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82" y="1528293"/>
            <a:ext cx="8362692" cy="338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6D6412-7021-82D0-A944-6BD170D20A7C}"/>
              </a:ext>
            </a:extLst>
          </p:cNvPr>
          <p:cNvSpPr txBox="1"/>
          <p:nvPr/>
        </p:nvSpPr>
        <p:spPr>
          <a:xfrm>
            <a:off x="1140541" y="611747"/>
            <a:ext cx="86622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1800"/>
              </a:spcBef>
              <a:spcAft>
                <a:spcPts val="1800"/>
              </a:spcAft>
            </a:pPr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Stage-6: Deployment and Maintenance of Products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AB635-3EE9-43CA-B948-35CD49508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07" y="1650731"/>
            <a:ext cx="9479810" cy="386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40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112</Words>
  <Application>Microsoft Office PowerPoint</Application>
  <PresentationFormat>Widescreen</PresentationFormat>
  <Paragraphs>18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Nunito</vt:lpstr>
      <vt:lpstr>Source Sans 3</vt:lpstr>
      <vt:lpstr>Office Theme</vt:lpstr>
      <vt:lpstr>LENDI INSTITUTE OF ENGINEERING AND TECHNOLGOY (Autonomous) Approved by AICTE and Permanently affiliated to JNTU Gurajada-Vizianagaram. </vt:lpstr>
      <vt:lpstr>PowerPoint Presentation</vt:lpstr>
      <vt:lpstr>  Stages of the Software Development Life Cycle  </vt:lpstr>
      <vt:lpstr> Stage-1: Planning and Requirement Analysis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nppatnaikmphd@gmail.com</dc:creator>
  <cp:lastModifiedBy>nppatnaikmphd@gmail.com</cp:lastModifiedBy>
  <cp:revision>2</cp:revision>
  <dcterms:created xsi:type="dcterms:W3CDTF">2025-03-20T07:58:11Z</dcterms:created>
  <dcterms:modified xsi:type="dcterms:W3CDTF">2025-03-20T08:38:09Z</dcterms:modified>
</cp:coreProperties>
</file>